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Sarasola" userId="9d7e41d9-c95b-4151-9281-a2a2e9dcca6e" providerId="ADAL" clId="{72BAD686-3FBF-474A-80DB-D9480ECA7CF1}"/>
    <pc:docChg chg="modSld">
      <pc:chgData name="Victoria Sarasola" userId="9d7e41d9-c95b-4151-9281-a2a2e9dcca6e" providerId="ADAL" clId="{72BAD686-3FBF-474A-80DB-D9480ECA7CF1}" dt="2021-10-12T13:36:05.516" v="0"/>
      <pc:docMkLst>
        <pc:docMk/>
      </pc:docMkLst>
      <pc:sldChg chg="modSp mod">
        <pc:chgData name="Victoria Sarasola" userId="9d7e41d9-c95b-4151-9281-a2a2e9dcca6e" providerId="ADAL" clId="{72BAD686-3FBF-474A-80DB-D9480ECA7CF1}" dt="2021-10-12T13:36:05.516" v="0"/>
        <pc:sldMkLst>
          <pc:docMk/>
          <pc:sldMk cId="1147122345" sldId="265"/>
        </pc:sldMkLst>
        <pc:spChg chg="mod">
          <ac:chgData name="Victoria Sarasola" userId="9d7e41d9-c95b-4151-9281-a2a2e9dcca6e" providerId="ADAL" clId="{72BAD686-3FBF-474A-80DB-D9480ECA7CF1}" dt="2021-10-12T13:36:05.516" v="0"/>
          <ac:spMkLst>
            <pc:docMk/>
            <pc:sldMk cId="1147122345" sldId="265"/>
            <ac:spMk id="2" creationId="{573F464E-8B80-4386-BB43-65DD58837C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CBA4-C96E-4732-89A9-01CCD56B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82" y="2139351"/>
            <a:ext cx="6574765" cy="4511614"/>
          </a:xfrm>
        </p:spPr>
        <p:txBody>
          <a:bodyPr/>
          <a:lstStyle>
            <a:lvl2pPr>
              <a:buSzPct val="120000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1D76-6501-4466-92E2-3D0D558B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3125578"/>
            <a:ext cx="751217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9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F0CA7-CAA9-441C-AAD0-8DA6FC55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85B-E643-4A6D-B458-BB3E79C7E28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8F091-FA93-4178-BCFB-C24F9B96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6A186-FF8A-407A-B4F3-D6B50B16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6702-DDA2-43C7-AA4A-F577162F1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DF767-5ED4-47A2-A9A4-5D2BEEE8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BBAB-6956-4F28-9F83-7C45B422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7DDD5-3BA1-401D-A18F-28A6B4775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A85B-E643-4A6D-B458-BB3E79C7E28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EDB3-31B0-41F7-91A0-62BB3939B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1F98-0D0A-4A1C-A764-AF0BD2DAD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6702-DDA2-43C7-AA4A-F577162F1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A3ECD-DB9A-491D-81EC-2665567A4E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4015" y="0"/>
            <a:ext cx="9777985" cy="6858000"/>
          </a:xfrm>
          <a:prstGeom prst="rect">
            <a:avLst/>
          </a:prstGeom>
        </p:spPr>
      </p:pic>
      <p:pic>
        <p:nvPicPr>
          <p:cNvPr id="8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1FB9593-8E73-4A65-96A5-A508DC3C1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5" t="9167" r="36309" b="51118"/>
          <a:stretch/>
        </p:blipFill>
        <p:spPr>
          <a:xfrm>
            <a:off x="6367731" y="136341"/>
            <a:ext cx="3165894" cy="168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91C6E-6CDC-47B2-A8F7-C00BF48D4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4" t="55614" r="47313" b="30406"/>
          <a:stretch/>
        </p:blipFill>
        <p:spPr>
          <a:xfrm>
            <a:off x="356804" y="313734"/>
            <a:ext cx="2705992" cy="6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6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464E-8B80-4386-BB43-65DD5883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50" y="1585520"/>
            <a:ext cx="7707650" cy="3887304"/>
          </a:xfrm>
        </p:spPr>
        <p:txBody>
          <a:bodyPr>
            <a:normAutofit/>
          </a:bodyPr>
          <a:lstStyle/>
          <a:p>
            <a:r>
              <a:rPr lang="en-GB" sz="2800" dirty="0"/>
              <a:t>14 October 2021</a:t>
            </a:r>
            <a:br>
              <a:rPr lang="en-GB" dirty="0"/>
            </a:br>
            <a:br>
              <a:rPr lang="en-GB" dirty="0"/>
            </a:br>
            <a:r>
              <a:rPr lang="en-US"/>
              <a:t>Using a Livestock Vaccine Value Chain Framework to identify Pathways to transform outcomes for Women Livestock Owners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8A20-9D8C-4922-8A4F-1EC3F1AE3587}"/>
              </a:ext>
            </a:extLst>
          </p:cNvPr>
          <p:cNvSpPr txBox="1"/>
          <p:nvPr/>
        </p:nvSpPr>
        <p:spPr>
          <a:xfrm>
            <a:off x="516000" y="5472823"/>
            <a:ext cx="5580000" cy="1080000"/>
          </a:xfrm>
          <a:prstGeom prst="rect">
            <a:avLst/>
          </a:prstGeom>
          <a:solidFill>
            <a:srgbClr val="98107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Trebuchet MS" panose="020B0603020202020204" pitchFamily="34" charset="0"/>
              </a:rPr>
              <a:t>THE SESSION WILL START SHORTLY</a:t>
            </a:r>
          </a:p>
        </p:txBody>
      </p:sp>
    </p:spTree>
    <p:extLst>
      <p:ext uri="{BB962C8B-B14F-4D97-AF65-F5344CB8AC3E}">
        <p14:creationId xmlns:p14="http://schemas.microsoft.com/office/powerpoint/2010/main" val="11471223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7A59C0363A445ADB3EBF5A4586660" ma:contentTypeVersion="12" ma:contentTypeDescription="Een nieuw document maken." ma:contentTypeScope="" ma:versionID="cca4b043c887ccbf4b5fa1fb241bd7b5">
  <xsd:schema xmlns:xsd="http://www.w3.org/2001/XMLSchema" xmlns:xs="http://www.w3.org/2001/XMLSchema" xmlns:p="http://schemas.microsoft.com/office/2006/metadata/properties" xmlns:ns2="07f4b9fa-f85b-4a7b-9986-58f9a8e4f3ff" xmlns:ns3="155a764d-ffd6-4084-bdfc-3de5c27504dd" targetNamespace="http://schemas.microsoft.com/office/2006/metadata/properties" ma:root="true" ma:fieldsID="f9dfcee256051e55d8a52a108d7e858c" ns2:_="" ns3:_="">
    <xsd:import namespace="07f4b9fa-f85b-4a7b-9986-58f9a8e4f3ff"/>
    <xsd:import namespace="155a764d-ffd6-4084-bdfc-3de5c2750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4b9fa-f85b-4a7b-9986-58f9a8e4f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764d-ffd6-4084-bdfc-3de5c2750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5E699-BBA4-4F7E-9214-F9CF5EFE24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2187CF-0A08-4EBB-8525-72F6AFD86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AAFE2-8C79-4AE0-A9DA-A9EE778E5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f4b9fa-f85b-4a7b-9986-58f9a8e4f3ff"/>
    <ds:schemaRef ds:uri="155a764d-ffd6-4084-bdfc-3de5c2750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Trebuchet MS</vt:lpstr>
      <vt:lpstr>Verdana</vt:lpstr>
      <vt:lpstr>Wingdings</vt:lpstr>
      <vt:lpstr>Custom Design</vt:lpstr>
      <vt:lpstr>14 October 2021  Using a Livestock Vaccine Value Chain Framework to identify Pathways to transform outcomes for Women Livestock Owners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</dc:creator>
  <cp:lastModifiedBy>Victoria Sarasola</cp:lastModifiedBy>
  <cp:revision>56</cp:revision>
  <dcterms:created xsi:type="dcterms:W3CDTF">2021-10-05T18:35:21Z</dcterms:created>
  <dcterms:modified xsi:type="dcterms:W3CDTF">2021-10-12T13:36:07Z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0x010100D877A59C0363A445ADB3EBF5A4586660</vt:lpwstr>
  </property>
</Properties>
</file>